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2200" y="2895600"/>
            <a:ext cx="6553200" cy="2121765"/>
          </a:xfrm>
        </p:spPr>
        <p:txBody>
          <a:bodyPr>
            <a:normAutofit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953000"/>
            <a:ext cx="6172200" cy="137160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1026" name="Picture 2" descr="C:\Users\User\Desktop\mdr\u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9018" y="457200"/>
            <a:ext cx="6096000" cy="22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5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in and sign up 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Users\User\Desktop\l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88263"/>
            <a:ext cx="5403270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User\Desktop\d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36" y="4102876"/>
            <a:ext cx="5417129" cy="262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85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267" name="Picture 3" descr="C:\Users\User\Desktop\cocktail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345" y="5064702"/>
            <a:ext cx="6116637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User\Desktop\us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6" y="1752600"/>
            <a:ext cx="51244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User\Desktop\ad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301" y="2376487"/>
            <a:ext cx="25527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C:\Users\User\Desktop\product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028700"/>
            <a:ext cx="4762500" cy="586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15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The best user experiences are built by effective design and clear copy. Keep it </a:t>
            </a:r>
            <a:r>
              <a:rPr lang="en-US" dirty="0" smtClean="0"/>
              <a:t>simple, </a:t>
            </a:r>
            <a:r>
              <a:rPr lang="en-US" dirty="0"/>
              <a:t>be upfront and talk to the user. </a:t>
            </a:r>
          </a:p>
        </p:txBody>
      </p:sp>
    </p:spTree>
    <p:extLst>
      <p:ext uri="{BB962C8B-B14F-4D97-AF65-F5344CB8AC3E}">
        <p14:creationId xmlns:p14="http://schemas.microsoft.com/office/powerpoint/2010/main" val="141545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the presentation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Purpose of creation of this project</a:t>
            </a:r>
          </a:p>
          <a:p>
            <a:r>
              <a:rPr lang="en-US" dirty="0" smtClean="0"/>
              <a:t>Who can benefit of this website</a:t>
            </a:r>
          </a:p>
          <a:p>
            <a:r>
              <a:rPr lang="en-US" dirty="0" smtClean="0"/>
              <a:t>Pages of the website</a:t>
            </a:r>
          </a:p>
          <a:p>
            <a:r>
              <a:rPr lang="en-US" dirty="0" smtClean="0"/>
              <a:t>Importance of user experience</a:t>
            </a:r>
          </a:p>
          <a:p>
            <a:r>
              <a:rPr lang="en-US" dirty="0" smtClean="0"/>
              <a:t>Functions and services of the website</a:t>
            </a:r>
          </a:p>
          <a:p>
            <a:r>
              <a:rPr lang="en-US" dirty="0" smtClean="0"/>
              <a:t>Database used</a:t>
            </a:r>
          </a:p>
          <a:p>
            <a:r>
              <a:rPr lang="en-US" dirty="0" smtClean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4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Logo and navigation bars</a:t>
            </a:r>
            <a:endParaRPr lang="en-US" dirty="0"/>
          </a:p>
        </p:txBody>
      </p:sp>
      <p:pic>
        <p:nvPicPr>
          <p:cNvPr id="1026" name="Picture 2" descr="C:\Users\User\Desktop\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0" r="5627"/>
          <a:stretch/>
        </p:blipFill>
        <p:spPr bwMode="auto">
          <a:xfrm>
            <a:off x="430924" y="3657600"/>
            <a:ext cx="8077200" cy="43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User\Desktop\mab\so_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1828800"/>
            <a:ext cx="299544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2" t="8459" r="6863" b="84282"/>
          <a:stretch/>
        </p:blipFill>
        <p:spPr bwMode="auto">
          <a:xfrm>
            <a:off x="385896" y="4495800"/>
            <a:ext cx="8122228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08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4000"/>
            <a:ext cx="7467600" cy="4873752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homepage must deliver the primary message quickly. An inviting homepage is the beginning of a great user experience.</a:t>
            </a:r>
          </a:p>
        </p:txBody>
      </p:sp>
      <p:pic>
        <p:nvPicPr>
          <p:cNvPr id="2050" name="Picture 2" descr="C:\Users\User\Desktop\home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43200"/>
            <a:ext cx="7467600" cy="3818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38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Services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ow </a:t>
            </a:r>
            <a:r>
              <a:rPr lang="en-US" dirty="0"/>
              <a:t>information is organized, structured, and presented to users.</a:t>
            </a:r>
          </a:p>
        </p:txBody>
      </p:sp>
      <p:pic>
        <p:nvPicPr>
          <p:cNvPr id="3074" name="Picture 2" descr="C:\Users\User\Desktop\Business services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45327"/>
            <a:ext cx="8059802" cy="39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945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Products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 this page we present our products by adding their pictures. When we mouse hover on each one the picture will rotate. </a:t>
            </a:r>
            <a:r>
              <a:rPr lang="en-US" sz="1800" dirty="0"/>
              <a:t> </a:t>
            </a:r>
            <a:r>
              <a:rPr lang="en-US" sz="1800" dirty="0" smtClean="0"/>
              <a:t>So this will create an engaging </a:t>
            </a:r>
            <a:r>
              <a:rPr lang="en-US" sz="1800" dirty="0"/>
              <a:t>interactive systems with </a:t>
            </a:r>
            <a:r>
              <a:rPr lang="en-US" sz="1800" dirty="0" smtClean="0"/>
              <a:t>the users.</a:t>
            </a:r>
            <a:endParaRPr lang="en-US" sz="1800" dirty="0"/>
          </a:p>
        </p:txBody>
      </p:sp>
      <p:pic>
        <p:nvPicPr>
          <p:cNvPr id="4098" name="Picture 2" descr="C:\Users\User\Desktop\products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97946"/>
            <a:ext cx="8410575" cy="407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37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Order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user can order products and search a specific product to display its information.</a:t>
            </a:r>
            <a:endParaRPr lang="en-US" dirty="0"/>
          </a:p>
        </p:txBody>
      </p:sp>
      <p:pic>
        <p:nvPicPr>
          <p:cNvPr id="5122" name="Picture 2" descr="C:\Users\User\Desktop\order 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66109"/>
            <a:ext cx="7895152" cy="3826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42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9" t="27034" r="3340" b="56696"/>
          <a:stretch/>
        </p:blipFill>
        <p:spPr bwMode="auto">
          <a:xfrm>
            <a:off x="1219200" y="4010025"/>
            <a:ext cx="5152571" cy="1190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C:\Users\User\Desktop\searc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000375"/>
            <a:ext cx="41433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Grp="1" noChangeAspect="1" noChangeArrowheads="1"/>
          </p:cNvPicPr>
          <p:nvPr>
            <p:ph sz="quarter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0" t="68056" r="34965" b="15278"/>
          <a:stretch/>
        </p:blipFill>
        <p:spPr bwMode="auto">
          <a:xfrm>
            <a:off x="1858830" y="1524000"/>
            <a:ext cx="3788196" cy="121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663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Cocktails 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user can add items to make cocktails.</a:t>
            </a:r>
            <a:endParaRPr lang="en-US" dirty="0"/>
          </a:p>
        </p:txBody>
      </p:sp>
      <p:pic>
        <p:nvPicPr>
          <p:cNvPr id="7170" name="Picture 2" descr="C:\Users\User\Desktop\c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667000"/>
            <a:ext cx="7438159" cy="358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473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Composite">
      <a:dk1>
        <a:sysClr val="windowText" lastClr="000000"/>
      </a:dk1>
      <a:lt1>
        <a:sysClr val="window" lastClr="FFFFFF"/>
      </a:lt1>
      <a:dk2>
        <a:srgbClr val="5B6973"/>
      </a:dk2>
      <a:lt2>
        <a:srgbClr val="E7ECED"/>
      </a:lt2>
      <a:accent1>
        <a:srgbClr val="98C723"/>
      </a:accent1>
      <a:accent2>
        <a:srgbClr val="59B0B9"/>
      </a:accent2>
      <a:accent3>
        <a:srgbClr val="DEAE00"/>
      </a:accent3>
      <a:accent4>
        <a:srgbClr val="B77BB4"/>
      </a:accent4>
      <a:accent5>
        <a:srgbClr val="E0773C"/>
      </a:accent5>
      <a:accent6>
        <a:srgbClr val="A98D63"/>
      </a:accent6>
      <a:hlink>
        <a:srgbClr val="26CBEC"/>
      </a:hlink>
      <a:folHlink>
        <a:srgbClr val="598C8C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84</TotalTime>
  <Words>162</Words>
  <Application>Microsoft Office PowerPoint</Application>
  <PresentationFormat>On-screen Show (4:3)</PresentationFormat>
  <Paragraphs>24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Oriel</vt:lpstr>
      <vt:lpstr>  </vt:lpstr>
      <vt:lpstr>Plan of the presentation </vt:lpstr>
      <vt:lpstr>Logo and navigation bars</vt:lpstr>
      <vt:lpstr>Home Page</vt:lpstr>
      <vt:lpstr>Business Services page</vt:lpstr>
      <vt:lpstr>Products page</vt:lpstr>
      <vt:lpstr>Order page</vt:lpstr>
      <vt:lpstr>PowerPoint Presentation</vt:lpstr>
      <vt:lpstr>Cocktails page</vt:lpstr>
      <vt:lpstr>Log in and sign up pages</vt:lpstr>
      <vt:lpstr>database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Developpement et ergonomie des logiciels</dc:title>
  <dc:creator>User</dc:creator>
  <cp:lastModifiedBy>User</cp:lastModifiedBy>
  <cp:revision>18</cp:revision>
  <dcterms:created xsi:type="dcterms:W3CDTF">2006-08-16T00:00:00Z</dcterms:created>
  <dcterms:modified xsi:type="dcterms:W3CDTF">2021-03-16T05:58:23Z</dcterms:modified>
</cp:coreProperties>
</file>